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0"/>
  </p:normalViewPr>
  <p:slideViewPr>
    <p:cSldViewPr snapToGrid="0" snapToObjects="1">
      <p:cViewPr>
        <p:scale>
          <a:sx n="92" d="100"/>
          <a:sy n="92" d="100"/>
        </p:scale>
        <p:origin x="304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34745-2B04-E44D-9B58-F4F1B8C65887}" type="datetimeFigureOut">
              <a:rPr lang="en-US" smtClean="0"/>
              <a:t>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B419-28FE-0241-A78C-6DAD6BD7B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16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34745-2B04-E44D-9B58-F4F1B8C65887}" type="datetimeFigureOut">
              <a:rPr lang="en-US" smtClean="0"/>
              <a:t>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B419-28FE-0241-A78C-6DAD6BD7B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9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34745-2B04-E44D-9B58-F4F1B8C65887}" type="datetimeFigureOut">
              <a:rPr lang="en-US" smtClean="0"/>
              <a:t>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B419-28FE-0241-A78C-6DAD6BD7B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587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34745-2B04-E44D-9B58-F4F1B8C65887}" type="datetimeFigureOut">
              <a:rPr lang="en-US" smtClean="0"/>
              <a:t>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B419-28FE-0241-A78C-6DAD6BD7B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34745-2B04-E44D-9B58-F4F1B8C65887}" type="datetimeFigureOut">
              <a:rPr lang="en-US" smtClean="0"/>
              <a:t>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B419-28FE-0241-A78C-6DAD6BD7B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48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34745-2B04-E44D-9B58-F4F1B8C65887}" type="datetimeFigureOut">
              <a:rPr lang="en-US" smtClean="0"/>
              <a:t>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B419-28FE-0241-A78C-6DAD6BD7B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34745-2B04-E44D-9B58-F4F1B8C65887}" type="datetimeFigureOut">
              <a:rPr lang="en-US" smtClean="0"/>
              <a:t>1/28/16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B419-28FE-0241-A78C-6DAD6BD7B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67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34745-2B04-E44D-9B58-F4F1B8C65887}" type="datetimeFigureOut">
              <a:rPr lang="en-US" smtClean="0"/>
              <a:t>1/28/16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B419-28FE-0241-A78C-6DAD6BD7B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83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34745-2B04-E44D-9B58-F4F1B8C65887}" type="datetimeFigureOut">
              <a:rPr lang="en-US" smtClean="0"/>
              <a:t>1/28/16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B419-28FE-0241-A78C-6DAD6BD7B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02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34745-2B04-E44D-9B58-F4F1B8C65887}" type="datetimeFigureOut">
              <a:rPr lang="en-US" smtClean="0"/>
              <a:t>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B419-28FE-0241-A78C-6DAD6BD7B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89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34745-2B04-E44D-9B58-F4F1B8C65887}" type="datetimeFigureOut">
              <a:rPr lang="en-US" smtClean="0"/>
              <a:t>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7B419-28FE-0241-A78C-6DAD6BD7B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38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34745-2B04-E44D-9B58-F4F1B8C65887}" type="datetimeFigureOut">
              <a:rPr lang="en-US" smtClean="0"/>
              <a:t>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7B419-28FE-0241-A78C-6DAD6BD7B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34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947" y="0"/>
            <a:ext cx="9184105" cy="68580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203938" y="726831"/>
            <a:ext cx="2250831" cy="2379784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870938" y="3622431"/>
            <a:ext cx="2250831" cy="2379784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4652682" y="847165"/>
            <a:ext cx="13447" cy="2164976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056094" y="6257709"/>
            <a:ext cx="1958098" cy="22067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936376" y="3738282"/>
            <a:ext cx="13448" cy="2263933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7368988" y="847165"/>
            <a:ext cx="27637" cy="2164976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0042883" y="3738282"/>
            <a:ext cx="0" cy="2164977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203938" y="3630878"/>
            <a:ext cx="2250831" cy="2379784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970583" y="3366937"/>
            <a:ext cx="2043609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0042883" y="847165"/>
            <a:ext cx="0" cy="2164976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725706" y="3366937"/>
            <a:ext cx="2045015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957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947" y="0"/>
            <a:ext cx="9184105" cy="68580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2203938" y="726831"/>
            <a:ext cx="2250831" cy="2379784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870938" y="3622431"/>
            <a:ext cx="2250831" cy="2379784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5015753" y="6252882"/>
            <a:ext cx="2106016" cy="18274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642339" y="874059"/>
            <a:ext cx="10343" cy="2097741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015753" y="3371764"/>
            <a:ext cx="2106016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203938" y="3622431"/>
            <a:ext cx="2250831" cy="2379784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991199" y="3763452"/>
            <a:ext cx="3103" cy="2097741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7342094" y="874059"/>
            <a:ext cx="13447" cy="2097741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7712260" y="3354869"/>
            <a:ext cx="1969622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071847" y="874059"/>
            <a:ext cx="33327" cy="2097741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10071847" y="3725008"/>
            <a:ext cx="16663" cy="213618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421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1401562" y="406428"/>
            <a:ext cx="3591779" cy="2340994"/>
            <a:chOff x="1401562" y="406428"/>
            <a:chExt cx="3591779" cy="2340994"/>
          </a:xfrm>
        </p:grpSpPr>
        <p:sp>
          <p:nvSpPr>
            <p:cNvPr id="6" name="Oval 5"/>
            <p:cNvSpPr/>
            <p:nvPr/>
          </p:nvSpPr>
          <p:spPr>
            <a:xfrm>
              <a:off x="1425388" y="443753"/>
              <a:ext cx="605118" cy="6320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425388" y="1967753"/>
              <a:ext cx="605118" cy="6320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083858" y="1967753"/>
              <a:ext cx="605118" cy="6320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388223" y="443753"/>
              <a:ext cx="605118" cy="6320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6" idx="4"/>
              <a:endCxn id="7" idx="0"/>
            </p:cNvCxnSpPr>
            <p:nvPr/>
          </p:nvCxnSpPr>
          <p:spPr>
            <a:xfrm>
              <a:off x="1727947" y="1075765"/>
              <a:ext cx="0" cy="8919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8" idx="2"/>
              <a:endCxn id="7" idx="6"/>
            </p:cNvCxnSpPr>
            <p:nvPr/>
          </p:nvCxnSpPr>
          <p:spPr>
            <a:xfrm flipH="1">
              <a:off x="2030506" y="2283759"/>
              <a:ext cx="10533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9" idx="2"/>
            </p:cNvCxnSpPr>
            <p:nvPr/>
          </p:nvCxnSpPr>
          <p:spPr>
            <a:xfrm flipH="1">
              <a:off x="2118942" y="759759"/>
              <a:ext cx="2269281" cy="225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6" idx="5"/>
              <a:endCxn id="8" idx="1"/>
            </p:cNvCxnSpPr>
            <p:nvPr/>
          </p:nvCxnSpPr>
          <p:spPr>
            <a:xfrm>
              <a:off x="1941889" y="983209"/>
              <a:ext cx="1230586" cy="1077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567494" y="597624"/>
              <a:ext cx="376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69747" y="2145371"/>
              <a:ext cx="376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26287" y="2099093"/>
              <a:ext cx="376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02619" y="591094"/>
              <a:ext cx="376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410693" y="2378090"/>
              <a:ext cx="540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543531" y="1161392"/>
              <a:ext cx="540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-3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01562" y="1370761"/>
              <a:ext cx="540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253582" y="406428"/>
              <a:ext cx="540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204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1432</TotalTime>
  <Words>9</Words>
  <Application>Microsoft Macintosh PowerPoint</Application>
  <PresentationFormat>Widescreen</PresentationFormat>
  <Paragraphs>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Henderson</dc:creator>
  <cp:lastModifiedBy>Christopher Henderson</cp:lastModifiedBy>
  <cp:revision>6</cp:revision>
  <dcterms:created xsi:type="dcterms:W3CDTF">2016-01-28T22:11:04Z</dcterms:created>
  <dcterms:modified xsi:type="dcterms:W3CDTF">2016-01-29T22:03:15Z</dcterms:modified>
</cp:coreProperties>
</file>